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2"/>
  </p:notesMasterIdLst>
  <p:sldIdLst>
    <p:sldId id="266" r:id="rId5"/>
    <p:sldId id="257" r:id="rId6"/>
    <p:sldId id="278" r:id="rId7"/>
    <p:sldId id="275" r:id="rId8"/>
    <p:sldId id="281" r:id="rId9"/>
    <p:sldId id="277" r:id="rId10"/>
    <p:sldId id="258" r:id="rId11"/>
    <p:sldId id="284" r:id="rId12"/>
    <p:sldId id="276" r:id="rId13"/>
    <p:sldId id="280" r:id="rId14"/>
    <p:sldId id="287" r:id="rId15"/>
    <p:sldId id="279" r:id="rId16"/>
    <p:sldId id="282" r:id="rId17"/>
    <p:sldId id="285" r:id="rId18"/>
    <p:sldId id="290" r:id="rId19"/>
    <p:sldId id="289" r:id="rId20"/>
    <p:sldId id="27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Zilla Slab" pitchFamily="2" charset="0"/>
      <p:regular r:id="rId29"/>
      <p:bold r:id="rId30"/>
      <p:italic r:id="rId31"/>
      <p:boldItalic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D7D7D7"/>
    <a:srgbClr val="005473"/>
    <a:srgbClr val="262626"/>
    <a:srgbClr val="41D0A9"/>
    <a:srgbClr val="133577"/>
    <a:srgbClr val="396BFB"/>
    <a:srgbClr val="F8CD4D"/>
    <a:srgbClr val="6828FB"/>
    <a:srgbClr val="946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61C78-2F2E-4D64-8B94-A685D00D0B60}" v="2" dt="2021-03-23T01:05:13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1"/>
    <p:restoredTop sz="94894"/>
  </p:normalViewPr>
  <p:slideViewPr>
    <p:cSldViewPr snapToGrid="0" snapToObjects="1">
      <p:cViewPr varScale="1">
        <p:scale>
          <a:sx n="85" d="100"/>
          <a:sy n="85" d="100"/>
        </p:scale>
        <p:origin x="1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ticia Kawakami" userId="942cd559-8985-4ab4-8d66-5462c365d991" providerId="ADAL" clId="{F957DFAC-B269-E842-983D-C600F9853855}"/>
    <pc:docChg chg="undo custSel modSld">
      <pc:chgData name="Leticia Kawakami" userId="942cd559-8985-4ab4-8d66-5462c365d991" providerId="ADAL" clId="{F957DFAC-B269-E842-983D-C600F9853855}" dt="2020-10-25T18:02:05.330" v="14" actId="20577"/>
      <pc:docMkLst>
        <pc:docMk/>
      </pc:docMkLst>
      <pc:sldChg chg="modSp mod">
        <pc:chgData name="Leticia Kawakami" userId="942cd559-8985-4ab4-8d66-5462c365d991" providerId="ADAL" clId="{F957DFAC-B269-E842-983D-C600F9853855}" dt="2020-10-25T18:02:05.330" v="14" actId="20577"/>
        <pc:sldMkLst>
          <pc:docMk/>
          <pc:sldMk cId="2747765664" sldId="266"/>
        </pc:sldMkLst>
        <pc:spChg chg="mod">
          <ac:chgData name="Leticia Kawakami" userId="942cd559-8985-4ab4-8d66-5462c365d991" providerId="ADAL" clId="{F957DFAC-B269-E842-983D-C600F9853855}" dt="2020-10-25T18:02:05.330" v="14" actId="20577"/>
          <ac:spMkLst>
            <pc:docMk/>
            <pc:sldMk cId="2747765664" sldId="266"/>
            <ac:spMk id="12" creationId="{E4059FC4-4CC6-D444-AA9A-8FFB4670CD68}"/>
          </ac:spMkLst>
        </pc:spChg>
      </pc:sldChg>
    </pc:docChg>
  </pc:docChgLst>
  <pc:docChgLst>
    <pc:chgData name="Vitor" userId="31b6d248-a03a-4f7a-b313-843c72684b8d" providerId="ADAL" clId="{95661C78-2F2E-4D64-8B94-A685D00D0B60}"/>
    <pc:docChg chg="undo custSel modSld sldOrd">
      <pc:chgData name="Vitor" userId="31b6d248-a03a-4f7a-b313-843c72684b8d" providerId="ADAL" clId="{95661C78-2F2E-4D64-8B94-A685D00D0B60}" dt="2021-03-23T01:09:19.805" v="3" actId="478"/>
      <pc:docMkLst>
        <pc:docMk/>
      </pc:docMkLst>
      <pc:sldChg chg="delSp mod ord">
        <pc:chgData name="Vitor" userId="31b6d248-a03a-4f7a-b313-843c72684b8d" providerId="ADAL" clId="{95661C78-2F2E-4D64-8B94-A685D00D0B60}" dt="2021-03-23T00:59:58.392" v="1" actId="478"/>
        <pc:sldMkLst>
          <pc:docMk/>
          <pc:sldMk cId="2747765664" sldId="266"/>
        </pc:sldMkLst>
        <pc:picChg chg="del">
          <ac:chgData name="Vitor" userId="31b6d248-a03a-4f7a-b313-843c72684b8d" providerId="ADAL" clId="{95661C78-2F2E-4D64-8B94-A685D00D0B60}" dt="2021-03-23T00:59:58.392" v="1" actId="478"/>
          <ac:picMkLst>
            <pc:docMk/>
            <pc:sldMk cId="2747765664" sldId="266"/>
            <ac:picMk id="21" creationId="{7EB29300-4589-8248-AC63-BF2BB0DFB688}"/>
          </ac:picMkLst>
        </pc:picChg>
      </pc:sldChg>
      <pc:sldChg chg="addSp delSp mod">
        <pc:chgData name="Vitor" userId="31b6d248-a03a-4f7a-b313-843c72684b8d" providerId="ADAL" clId="{95661C78-2F2E-4D64-8B94-A685D00D0B60}" dt="2021-03-23T01:09:19.805" v="3" actId="478"/>
        <pc:sldMkLst>
          <pc:docMk/>
          <pc:sldMk cId="472346388" sldId="268"/>
        </pc:sldMkLst>
        <pc:spChg chg="add del">
          <ac:chgData name="Vitor" userId="31b6d248-a03a-4f7a-b313-843c72684b8d" providerId="ADAL" clId="{95661C78-2F2E-4D64-8B94-A685D00D0B60}" dt="2021-03-23T01:09:19.805" v="3" actId="478"/>
          <ac:spMkLst>
            <pc:docMk/>
            <pc:sldMk cId="472346388" sldId="268"/>
            <ac:spMk id="35" creationId="{0B5980A2-950A-4232-BE10-0A984F3A05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C60E-C27C-1E42-8877-300678A7F51A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851B3-61F3-7849-AFF8-2E6F34C120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5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B66A-46D1-2541-9173-EACC1333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C7785E-2ECB-DE49-9E7F-B666F9B5A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5BFDAE-0CC2-6540-A952-FA551178D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128842-69B2-1641-9DD3-65585315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448EDD-F19B-384C-8E77-4237662F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85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966E7-E85E-3A4B-8471-00523B57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2E9C0B-DF37-1D4A-A4C9-E71ED092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6C89D4-8500-2647-AFAD-6DE24A04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568FA-B635-4E48-8D67-3CB1FC29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FBB97B-8623-D042-B66E-F90E291B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55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656462-B3FA-694C-BA5D-FA7221919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46C5B8-D5AB-4B44-9B2E-3BC9C9AF2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865D7E-35AB-814E-8ADC-DE47F6F6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2BF6A7-023C-1041-A559-28D5590E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802A6D-3BFD-694C-A988-3C841AC4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31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DD3F4-64B4-7042-A48E-C32AE18F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2BFAC4-47DA-E64A-8836-B924D2E2D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B38943-C163-DF4A-8B7A-8E2FD80B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844319-9046-8142-AC04-9B24B90C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210244-70BB-F343-AC56-FE95FCDD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041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835E8-4DEC-7347-87D1-92F241D2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1736E3-5911-BF42-8331-8DF79F2F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2B6B0F-2F42-3449-AFE4-372BB0F0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F35E50-D86B-7A44-9D5F-DE19064F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F89828-420E-9646-85DF-9A28E3F7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53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20E5B-3413-5144-B90B-2E5D7727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0FAF9F-D419-2E41-A9B0-5174602D2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0D9887-1E62-374C-92B7-565D76057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0E9BA6-EA3E-2141-A145-A769E6FE6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365B2B-7237-0348-A82C-47572FB7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F4F064-18CE-374A-9B0B-2BF2D74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93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176A8-797B-254A-B5D3-F80D0839C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D1CFAC-9ACC-3B4F-8AAA-D7E2CCD1A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65AFC9-305E-C44C-8985-A8CF821BB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AC7463-896E-054C-B94B-D7E55FA6A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55F9BE-AC6D-9541-85B0-DC839248F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B3BC7BD-35EE-BC48-AD76-E42C16FF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D801D66-2BE5-134A-B89F-FD3B9059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CC14175-B1E6-8346-ADCB-53BE894C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97484-A923-0F4C-9F78-7A4B2DCE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637B52-740D-934F-818A-A21C74427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062B66-5831-6849-BD92-C1E4F658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E00CF-7D74-6B47-8CB7-952BA36F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50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879D967-9506-A84A-B869-272B5DF3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836007-4074-2749-BA03-0F5C89CF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9358E3-B005-FB46-A2AB-9B555E65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6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F7245-0016-F347-9D76-D7F143F1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FE5DD3-DB5B-7A40-BEA0-19A391AB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D7EC36-9ECC-8D48-907C-FFBE4F827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77495F-7350-F94B-A98D-B1139079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071799-BFDD-DF4E-8556-EC5CD448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86AED2-E32A-0442-95B2-CCBA7D7F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900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7782C-DA2C-4248-AF4F-EBEA7B42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327F99D-845F-E241-A2BA-2264250D7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7968EF-4376-8E42-9B6E-49AE498AB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6E440D-87B4-6D47-8C86-DE31F6F8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0F0537-29D4-AF49-9B75-D7A2A1D92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74B4EE-E516-A049-AB2A-FD20D719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3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D931DFA-6E11-144B-B19A-23AE9C45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EABCC1-9906-AE4E-AC6B-FEA26C4A2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D69CF2-4B6F-744F-B388-699B7A461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00E6-898F-0E49-B52A-D08D22E73B9D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DF5620-5289-1A45-9FF3-FFB31D3C2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4DDE20-3DCC-8D4D-99AB-586F58131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05D6-5605-C843-8608-73C9D2F7A8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79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FB7D141-8988-5740-91B6-C5AF8ED8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72493">
            <a:off x="-1984953" y="3937726"/>
            <a:ext cx="5549900" cy="5041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5B99D8-3F1D-CB43-8D09-6C81D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8506048" y="-2603823"/>
            <a:ext cx="6180914" cy="58205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646539-2510-894C-8A23-EB64BC7B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02" y="3306645"/>
            <a:ext cx="2726817" cy="52871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4C328DC-C3E5-1249-AEF5-7D7392620943}"/>
              </a:ext>
            </a:extLst>
          </p:cNvPr>
          <p:cNvSpPr/>
          <p:nvPr/>
        </p:nvSpPr>
        <p:spPr>
          <a:xfrm>
            <a:off x="806512" y="841536"/>
            <a:ext cx="1419894" cy="1419894"/>
          </a:xfrm>
          <a:prstGeom prst="ellipse">
            <a:avLst/>
          </a:prstGeom>
          <a:solidFill>
            <a:srgbClr val="FAFAFA"/>
          </a:solidFill>
          <a:ln>
            <a:noFill/>
          </a:ln>
          <a:effectLst>
            <a:outerShdw blurRad="3683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A19833-2070-1E4B-8AA9-B51B6691B0FF}"/>
              </a:ext>
            </a:extLst>
          </p:cNvPr>
          <p:cNvSpPr/>
          <p:nvPr/>
        </p:nvSpPr>
        <p:spPr>
          <a:xfrm>
            <a:off x="1797389" y="1902860"/>
            <a:ext cx="537463" cy="537463"/>
          </a:xfrm>
          <a:prstGeom prst="ellipse">
            <a:avLst/>
          </a:prstGeom>
          <a:solidFill>
            <a:srgbClr val="396BFB"/>
          </a:solidFill>
          <a:ln>
            <a:noFill/>
          </a:ln>
          <a:effectLst>
            <a:outerShdw blurRad="3683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59FC4-4CC6-D444-AA9A-8FFB4670CD68}"/>
              </a:ext>
            </a:extLst>
          </p:cNvPr>
          <p:cNvSpPr txBox="1"/>
          <p:nvPr/>
        </p:nvSpPr>
        <p:spPr>
          <a:xfrm>
            <a:off x="6935205" y="3161446"/>
            <a:ext cx="38170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William Espinosa de Rezende</a:t>
            </a:r>
          </a:p>
          <a:p>
            <a:r>
              <a:rPr lang="pt-BR" sz="16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https://twitter.com/willsbctm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293C6A9-A649-A145-A663-4B71E7C6E6FB}"/>
              </a:ext>
            </a:extLst>
          </p:cNvPr>
          <p:cNvSpPr/>
          <p:nvPr/>
        </p:nvSpPr>
        <p:spPr>
          <a:xfrm rot="16200000" flipH="1">
            <a:off x="7899162" y="3135859"/>
            <a:ext cx="45719" cy="1785083"/>
          </a:xfrm>
          <a:prstGeom prst="rect">
            <a:avLst/>
          </a:prstGeom>
          <a:solidFill>
            <a:srgbClr val="946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4AD413A-60C0-0C4F-A0ED-E8D470495339}"/>
              </a:ext>
            </a:extLst>
          </p:cNvPr>
          <p:cNvSpPr/>
          <p:nvPr/>
        </p:nvSpPr>
        <p:spPr>
          <a:xfrm rot="16200000">
            <a:off x="10548447" y="1259523"/>
            <a:ext cx="233692" cy="6010068"/>
          </a:xfrm>
          <a:prstGeom prst="rect">
            <a:avLst/>
          </a:prstGeom>
          <a:solidFill>
            <a:srgbClr val="9462FB"/>
          </a:solidFill>
          <a:ln>
            <a:noFill/>
          </a:ln>
          <a:effectLst>
            <a:outerShdw blurRad="101600" dist="508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15">
            <a:extLst>
              <a:ext uri="{FF2B5EF4-FFF2-40B4-BE49-F238E27FC236}">
                <a16:creationId xmlns:a16="http://schemas.microsoft.com/office/drawing/2014/main" id="{610A6DB2-42F5-A94E-973F-2B6867900444}"/>
              </a:ext>
            </a:extLst>
          </p:cNvPr>
          <p:cNvSpPr/>
          <p:nvPr/>
        </p:nvSpPr>
        <p:spPr>
          <a:xfrm rot="9335258">
            <a:off x="2177248" y="4790656"/>
            <a:ext cx="832775" cy="717909"/>
          </a:xfrm>
          <a:prstGeom prst="triangle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E64383-452A-844F-A271-CDDFA08E4225}"/>
              </a:ext>
            </a:extLst>
          </p:cNvPr>
          <p:cNvSpPr/>
          <p:nvPr/>
        </p:nvSpPr>
        <p:spPr>
          <a:xfrm>
            <a:off x="5174599" y="6309639"/>
            <a:ext cx="2485660" cy="2485660"/>
          </a:xfrm>
          <a:prstGeom prst="ellipse">
            <a:avLst/>
          </a:prstGeom>
          <a:solidFill>
            <a:srgbClr val="FAFAFA"/>
          </a:solidFill>
          <a:ln>
            <a:noFill/>
          </a:ln>
          <a:effectLst>
            <a:outerShdw blurRad="3683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18">
            <a:extLst>
              <a:ext uri="{FF2B5EF4-FFF2-40B4-BE49-F238E27FC236}">
                <a16:creationId xmlns:a16="http://schemas.microsoft.com/office/drawing/2014/main" id="{AA1DAA06-F1F9-BB4C-A929-31C3E589DBE3}"/>
              </a:ext>
            </a:extLst>
          </p:cNvPr>
          <p:cNvSpPr/>
          <p:nvPr/>
        </p:nvSpPr>
        <p:spPr>
          <a:xfrm rot="900000">
            <a:off x="7838567" y="235465"/>
            <a:ext cx="449266" cy="387298"/>
          </a:xfrm>
          <a:prstGeom prst="triangle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19">
            <a:extLst>
              <a:ext uri="{FF2B5EF4-FFF2-40B4-BE49-F238E27FC236}">
                <a16:creationId xmlns:a16="http://schemas.microsoft.com/office/drawing/2014/main" id="{F21E64EF-C843-1944-9BC9-BCBBF9582F6A}"/>
              </a:ext>
            </a:extLst>
          </p:cNvPr>
          <p:cNvSpPr/>
          <p:nvPr/>
        </p:nvSpPr>
        <p:spPr>
          <a:xfrm rot="20797314">
            <a:off x="8516240" y="1190837"/>
            <a:ext cx="294141" cy="253569"/>
          </a:xfrm>
          <a:prstGeom prst="triangle">
            <a:avLst/>
          </a:prstGeom>
          <a:solidFill>
            <a:srgbClr val="47E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A15808F-7566-104A-9D89-AEE2432EB28E}"/>
              </a:ext>
            </a:extLst>
          </p:cNvPr>
          <p:cNvSpPr/>
          <p:nvPr/>
        </p:nvSpPr>
        <p:spPr>
          <a:xfrm>
            <a:off x="914958" y="-138775"/>
            <a:ext cx="589523" cy="589523"/>
          </a:xfrm>
          <a:prstGeom prst="ellipse">
            <a:avLst/>
          </a:prstGeom>
          <a:solidFill>
            <a:srgbClr val="9462FB"/>
          </a:solidFill>
          <a:ln>
            <a:noFill/>
          </a:ln>
          <a:effectLst>
            <a:outerShdw blurRad="3683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26B439F8-E2BA-406B-892D-6E69B0C5DEAF}"/>
              </a:ext>
            </a:extLst>
          </p:cNvPr>
          <p:cNvSpPr/>
          <p:nvPr/>
        </p:nvSpPr>
        <p:spPr>
          <a:xfrm>
            <a:off x="10041576" y="4966427"/>
            <a:ext cx="1366130" cy="1366130"/>
          </a:xfrm>
          <a:prstGeom prst="ellipse">
            <a:avLst/>
          </a:prstGeom>
          <a:solidFill>
            <a:srgbClr val="F8CD4D"/>
          </a:soli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03A589F7-2905-44D2-951B-64374B60CA79}"/>
              </a:ext>
            </a:extLst>
          </p:cNvPr>
          <p:cNvSpPr/>
          <p:nvPr/>
        </p:nvSpPr>
        <p:spPr>
          <a:xfrm>
            <a:off x="9868617" y="4729489"/>
            <a:ext cx="537463" cy="537463"/>
          </a:xfrm>
          <a:prstGeom prst="ellipse">
            <a:avLst/>
          </a:prstGeom>
          <a:solidFill>
            <a:srgbClr val="396BFB"/>
          </a:solidFill>
          <a:ln>
            <a:noFill/>
          </a:ln>
          <a:effectLst>
            <a:outerShdw blurRad="3683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Homem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1A5E66A2-741E-4B7C-80F4-C3D02E1CE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80" y="1280117"/>
            <a:ext cx="1658235" cy="183442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AE47F29-D066-4DC2-BB39-43885EC53D92}"/>
              </a:ext>
            </a:extLst>
          </p:cNvPr>
          <p:cNvSpPr txBox="1"/>
          <p:nvPr/>
        </p:nvSpPr>
        <p:spPr>
          <a:xfrm>
            <a:off x="3732123" y="5042776"/>
            <a:ext cx="41953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Como </a:t>
            </a:r>
            <a:r>
              <a:rPr lang="pt-BR" sz="2200" b="1" dirty="0" err="1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Helm</a:t>
            </a:r>
            <a:r>
              <a:rPr lang="pt-BR" sz="22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 pode ser seu amigo?</a:t>
            </a:r>
          </a:p>
        </p:txBody>
      </p:sp>
      <p:pic>
        <p:nvPicPr>
          <p:cNvPr id="3" name="Imagem 2" descr="Desenho de bandeira&#10;&#10;Descrição gerada automaticamente com confiança baixa">
            <a:extLst>
              <a:ext uri="{FF2B5EF4-FFF2-40B4-BE49-F238E27FC236}">
                <a16:creationId xmlns:a16="http://schemas.microsoft.com/office/drawing/2014/main" id="{CC3C0103-19D3-40D8-9D1F-2262989B1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34" y="674304"/>
            <a:ext cx="52292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5664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Criando Chart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0AF7271-89F0-4D1A-A8DC-D0B725D0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4" y="2542708"/>
            <a:ext cx="4596206" cy="273058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5843181-A54B-42F0-9207-7536BF19A5E6}"/>
              </a:ext>
            </a:extLst>
          </p:cNvPr>
          <p:cNvSpPr txBox="1"/>
          <p:nvPr/>
        </p:nvSpPr>
        <p:spPr>
          <a:xfrm>
            <a:off x="7771047" y="2542708"/>
            <a:ext cx="21519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Helm create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Arquivos</a:t>
            </a:r>
            <a:r>
              <a:rPr lang="en-US" dirty="0"/>
              <a:t>/</a:t>
            </a:r>
            <a:r>
              <a:rPr lang="en-US" dirty="0" err="1"/>
              <a:t>Diretórios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Chart.yaml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Values.yaml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templates/</a:t>
            </a:r>
          </a:p>
        </p:txBody>
      </p:sp>
    </p:spTree>
    <p:extLst>
      <p:ext uri="{BB962C8B-B14F-4D97-AF65-F5344CB8AC3E}">
        <p14:creationId xmlns:p14="http://schemas.microsoft.com/office/powerpoint/2010/main" val="306730533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Funções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C4E36F82-1ACD-4AA9-8BB3-D409C49FD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5" y="2218090"/>
            <a:ext cx="2495550" cy="1914525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16589DA4-A3F6-4750-9359-3309CC1AE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762198"/>
            <a:ext cx="1752600" cy="914400"/>
          </a:xfrm>
          <a:prstGeom prst="rect">
            <a:avLst/>
          </a:prstGeom>
        </p:spPr>
      </p:pic>
      <p:pic>
        <p:nvPicPr>
          <p:cNvPr id="10" name="Imagem 9" descr="Texto&#10;&#10;Descrição gerada automaticamente com confiança média">
            <a:extLst>
              <a:ext uri="{FF2B5EF4-FFF2-40B4-BE49-F238E27FC236}">
                <a16:creationId xmlns:a16="http://schemas.microsoft.com/office/drawing/2014/main" id="{3A71DF91-6A4B-4088-B381-C2DBB9F0B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652" y="2218090"/>
            <a:ext cx="3680991" cy="1196322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D4F3BAC7-B368-4F20-8177-098269D11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751" y="2218090"/>
            <a:ext cx="4086225" cy="30765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E7A9C26-C46F-4BF5-BE7A-AE7BC7991498}"/>
              </a:ext>
            </a:extLst>
          </p:cNvPr>
          <p:cNvSpPr txBox="1"/>
          <p:nvPr/>
        </p:nvSpPr>
        <p:spPr>
          <a:xfrm>
            <a:off x="8475564" y="6077436"/>
            <a:ext cx="482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https://helm.sh/docs/chart_template_guide</a:t>
            </a:r>
          </a:p>
          <a:p>
            <a:r>
              <a:rPr lang="en-US" sz="1200" dirty="0"/>
              <a:t>https://masterminds.github.io/sprig</a:t>
            </a:r>
          </a:p>
          <a:p>
            <a:r>
              <a:rPr lang="en-US" sz="1200" dirty="0"/>
              <a:t>https://pkg.go.dev/text/template</a:t>
            </a:r>
          </a:p>
        </p:txBody>
      </p:sp>
    </p:spTree>
    <p:extLst>
      <p:ext uri="{BB962C8B-B14F-4D97-AF65-F5344CB8AC3E}">
        <p14:creationId xmlns:p14="http://schemas.microsoft.com/office/powerpoint/2010/main" val="1271904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4C4D99F3-F883-8C40-9E7F-942E46CC1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855" y="1457930"/>
            <a:ext cx="4134680" cy="4134680"/>
          </a:xfrm>
          <a:prstGeom prst="rect">
            <a:avLst/>
          </a:prstGeom>
        </p:spPr>
      </p:pic>
      <p:pic>
        <p:nvPicPr>
          <p:cNvPr id="6" name="Imagem 5" descr="Uma imagem contendo pessoa, interior, chão&#10;&#10;Descrição gerada automaticamente">
            <a:extLst>
              <a:ext uri="{FF2B5EF4-FFF2-40B4-BE49-F238E27FC236}">
                <a16:creationId xmlns:a16="http://schemas.microsoft.com/office/drawing/2014/main" id="{2D6D0FCF-B103-AC42-86A3-784D504C82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464866" y="1692141"/>
            <a:ext cx="5687655" cy="37917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192242-5CB3-E346-B014-CC689DA8A648}"/>
              </a:ext>
            </a:extLst>
          </p:cNvPr>
          <p:cNvSpPr/>
          <p:nvPr/>
        </p:nvSpPr>
        <p:spPr>
          <a:xfrm>
            <a:off x="-2692965" y="-370590"/>
            <a:ext cx="3436820" cy="3436820"/>
          </a:xfrm>
          <a:prstGeom prst="ellipse">
            <a:avLst/>
          </a:prstGeom>
          <a:solidFill>
            <a:srgbClr val="9462FB"/>
          </a:solidFill>
          <a:ln>
            <a:noFill/>
          </a:ln>
          <a:effectLst>
            <a:outerShdw blurRad="444500" dist="381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C6940A56-4E65-2544-B3E8-DAC6DDFF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111067">
            <a:off x="3784521" y="-542420"/>
            <a:ext cx="5549900" cy="50419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E9207B3-DD76-8E4E-97D7-2783A102718B}"/>
              </a:ext>
            </a:extLst>
          </p:cNvPr>
          <p:cNvSpPr/>
          <p:nvPr/>
        </p:nvSpPr>
        <p:spPr>
          <a:xfrm>
            <a:off x="11330608" y="1692141"/>
            <a:ext cx="59635" cy="3791770"/>
          </a:xfrm>
          <a:prstGeom prst="rect">
            <a:avLst/>
          </a:prstGeom>
          <a:solidFill>
            <a:srgbClr val="682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99BB4-DA47-BB46-836C-AD3CF229CFB3}"/>
              </a:ext>
            </a:extLst>
          </p:cNvPr>
          <p:cNvSpPr/>
          <p:nvPr/>
        </p:nvSpPr>
        <p:spPr>
          <a:xfrm>
            <a:off x="10269341" y="4773964"/>
            <a:ext cx="1419894" cy="1419894"/>
          </a:xfrm>
          <a:prstGeom prst="ellipse">
            <a:avLst/>
          </a:prstGeom>
          <a:solidFill>
            <a:srgbClr val="FAFAFA"/>
          </a:solidFill>
          <a:ln>
            <a:noFill/>
          </a:ln>
          <a:effectLst>
            <a:outerShdw blurRad="3683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92B89F-3646-7C42-910C-722302EA93B5}"/>
              </a:ext>
            </a:extLst>
          </p:cNvPr>
          <p:cNvSpPr txBox="1">
            <a:spLocks noChangeAspect="1"/>
          </p:cNvSpPr>
          <p:nvPr/>
        </p:nvSpPr>
        <p:spPr>
          <a:xfrm>
            <a:off x="2006859" y="3246966"/>
            <a:ext cx="1718474" cy="309637"/>
          </a:xfrm>
          <a:prstGeom prst="rect">
            <a:avLst/>
          </a:prstGeom>
          <a:noFill/>
        </p:spPr>
        <p:txBody>
          <a:bodyPr vert="horz" wrap="square" lIns="72000" tIns="0" rIns="108000" bIns="0" rtlCol="0" anchor="ctr" anchorCtr="0">
            <a:spAutoFit/>
          </a:bodyPr>
          <a:lstStyle/>
          <a:p>
            <a:pPr algn="ctr">
              <a:lnSpc>
                <a:spcPts val="2440"/>
              </a:lnSpc>
            </a:pPr>
            <a:r>
              <a:rPr lang="fi-FI" sz="2400" b="1" dirty="0">
                <a:solidFill>
                  <a:schemeClr val="bg1">
                    <a:lumMod val="95000"/>
                  </a:schemeClr>
                </a:solidFill>
                <a:latin typeface="Zilla Slab" pitchFamily="2" charset="77"/>
                <a:ea typeface="Zilla Slab" pitchFamily="2" charset="77"/>
                <a:cs typeface="Roboto Medium" charset="0"/>
              </a:rPr>
              <a:t>Handson 3</a:t>
            </a:r>
            <a:endParaRPr lang="fi-FI" sz="2400" b="1" spc="0" dirty="0">
              <a:solidFill>
                <a:schemeClr val="bg1">
                  <a:lumMod val="95000"/>
                </a:schemeClr>
              </a:solidFill>
              <a:latin typeface="Zilla Slab" pitchFamily="2" charset="77"/>
              <a:ea typeface="Zilla Slab" pitchFamily="2" charset="77"/>
              <a:cs typeface="Roboto Medium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EE5826-52B9-48E4-B778-4938E0901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7747" y="5153727"/>
            <a:ext cx="543082" cy="6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6564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Empacotando</a:t>
            </a:r>
            <a:r>
              <a:rPr lang="en-US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/</a:t>
            </a:r>
            <a:r>
              <a:rPr lang="en-US" sz="3600" b="1" dirty="0" err="1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Publicando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C5F7A6B-2E41-4FDF-9A2F-80992596F813}"/>
              </a:ext>
            </a:extLst>
          </p:cNvPr>
          <p:cNvSpPr txBox="1"/>
          <p:nvPr/>
        </p:nvSpPr>
        <p:spPr>
          <a:xfrm>
            <a:off x="7771047" y="2510985"/>
            <a:ext cx="2456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pacote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helm package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Criando</a:t>
            </a:r>
            <a:r>
              <a:rPr lang="en-US" dirty="0"/>
              <a:t> repo: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Utlizando</a:t>
            </a:r>
            <a:r>
              <a:rPr lang="en-US" dirty="0"/>
              <a:t> repo</a:t>
            </a:r>
          </a:p>
        </p:txBody>
      </p:sp>
      <p:pic>
        <p:nvPicPr>
          <p:cNvPr id="9" name="Imagem 8" descr="Diagrama&#10;&#10;Descrição gerada automaticamente com confiança média">
            <a:extLst>
              <a:ext uri="{FF2B5EF4-FFF2-40B4-BE49-F238E27FC236}">
                <a16:creationId xmlns:a16="http://schemas.microsoft.com/office/drawing/2014/main" id="{5E53FB0F-3D2B-4EED-AE86-3687B693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33" y="2229759"/>
            <a:ext cx="4518678" cy="40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185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4C4D99F3-F883-8C40-9E7F-942E46CC1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855" y="1457930"/>
            <a:ext cx="4134680" cy="4134680"/>
          </a:xfrm>
          <a:prstGeom prst="rect">
            <a:avLst/>
          </a:prstGeom>
        </p:spPr>
      </p:pic>
      <p:pic>
        <p:nvPicPr>
          <p:cNvPr id="6" name="Imagem 5" descr="Uma imagem contendo pessoa, interior, chão&#10;&#10;Descrição gerada automaticamente">
            <a:extLst>
              <a:ext uri="{FF2B5EF4-FFF2-40B4-BE49-F238E27FC236}">
                <a16:creationId xmlns:a16="http://schemas.microsoft.com/office/drawing/2014/main" id="{2D6D0FCF-B103-AC42-86A3-784D504C82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464866" y="1692141"/>
            <a:ext cx="5687655" cy="37917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192242-5CB3-E346-B014-CC689DA8A648}"/>
              </a:ext>
            </a:extLst>
          </p:cNvPr>
          <p:cNvSpPr/>
          <p:nvPr/>
        </p:nvSpPr>
        <p:spPr>
          <a:xfrm>
            <a:off x="-2692965" y="-370590"/>
            <a:ext cx="3436820" cy="3436820"/>
          </a:xfrm>
          <a:prstGeom prst="ellipse">
            <a:avLst/>
          </a:prstGeom>
          <a:solidFill>
            <a:srgbClr val="9462FB"/>
          </a:solidFill>
          <a:ln>
            <a:noFill/>
          </a:ln>
          <a:effectLst>
            <a:outerShdw blurRad="444500" dist="381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C6940A56-4E65-2544-B3E8-DAC6DDFF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111067">
            <a:off x="3784521" y="-542420"/>
            <a:ext cx="5549900" cy="50419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E9207B3-DD76-8E4E-97D7-2783A102718B}"/>
              </a:ext>
            </a:extLst>
          </p:cNvPr>
          <p:cNvSpPr/>
          <p:nvPr/>
        </p:nvSpPr>
        <p:spPr>
          <a:xfrm>
            <a:off x="11330608" y="1692141"/>
            <a:ext cx="59635" cy="3791770"/>
          </a:xfrm>
          <a:prstGeom prst="rect">
            <a:avLst/>
          </a:prstGeom>
          <a:solidFill>
            <a:srgbClr val="682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99BB4-DA47-BB46-836C-AD3CF229CFB3}"/>
              </a:ext>
            </a:extLst>
          </p:cNvPr>
          <p:cNvSpPr/>
          <p:nvPr/>
        </p:nvSpPr>
        <p:spPr>
          <a:xfrm>
            <a:off x="10269341" y="4773964"/>
            <a:ext cx="1419894" cy="1419894"/>
          </a:xfrm>
          <a:prstGeom prst="ellipse">
            <a:avLst/>
          </a:prstGeom>
          <a:solidFill>
            <a:srgbClr val="FAFAFA"/>
          </a:solidFill>
          <a:ln>
            <a:noFill/>
          </a:ln>
          <a:effectLst>
            <a:outerShdw blurRad="3683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92B89F-3646-7C42-910C-722302EA93B5}"/>
              </a:ext>
            </a:extLst>
          </p:cNvPr>
          <p:cNvSpPr txBox="1">
            <a:spLocks noChangeAspect="1"/>
          </p:cNvSpPr>
          <p:nvPr/>
        </p:nvSpPr>
        <p:spPr>
          <a:xfrm>
            <a:off x="2006859" y="3246966"/>
            <a:ext cx="1752341" cy="309637"/>
          </a:xfrm>
          <a:prstGeom prst="rect">
            <a:avLst/>
          </a:prstGeom>
          <a:noFill/>
        </p:spPr>
        <p:txBody>
          <a:bodyPr vert="horz" wrap="square" lIns="72000" tIns="0" rIns="108000" bIns="0" rtlCol="0" anchor="ctr" anchorCtr="0">
            <a:spAutoFit/>
          </a:bodyPr>
          <a:lstStyle/>
          <a:p>
            <a:pPr algn="ctr">
              <a:lnSpc>
                <a:spcPts val="2440"/>
              </a:lnSpc>
            </a:pPr>
            <a:r>
              <a:rPr lang="fi-FI" sz="2400" b="1" dirty="0">
                <a:solidFill>
                  <a:schemeClr val="bg1">
                    <a:lumMod val="95000"/>
                  </a:schemeClr>
                </a:solidFill>
                <a:latin typeface="Zilla Slab" pitchFamily="2" charset="77"/>
                <a:ea typeface="Zilla Slab" pitchFamily="2" charset="77"/>
                <a:cs typeface="Roboto Medium" charset="0"/>
              </a:rPr>
              <a:t>Handson 5</a:t>
            </a:r>
            <a:endParaRPr lang="fi-FI" sz="2400" b="1" spc="0" dirty="0">
              <a:solidFill>
                <a:schemeClr val="bg1">
                  <a:lumMod val="95000"/>
                </a:schemeClr>
              </a:solidFill>
              <a:latin typeface="Zilla Slab" pitchFamily="2" charset="77"/>
              <a:ea typeface="Zilla Slab" pitchFamily="2" charset="77"/>
              <a:cs typeface="Roboto Medium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EE5826-52B9-48E4-B778-4938E0901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7747" y="5153727"/>
            <a:ext cx="543082" cy="6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2461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Hooks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90BBEF9-F20D-479E-A2D0-84C198B573EE}"/>
              </a:ext>
            </a:extLst>
          </p:cNvPr>
          <p:cNvSpPr txBox="1"/>
          <p:nvPr/>
        </p:nvSpPr>
        <p:spPr>
          <a:xfrm>
            <a:off x="7771047" y="2510985"/>
            <a:ext cx="2456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Hooks: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Pré</a:t>
            </a:r>
            <a:r>
              <a:rPr lang="en-US" dirty="0"/>
              <a:t>/</a:t>
            </a:r>
            <a:r>
              <a:rPr lang="en-US" dirty="0" err="1"/>
              <a:t>Pós</a:t>
            </a:r>
            <a:r>
              <a:rPr lang="en-US" dirty="0"/>
              <a:t> </a:t>
            </a:r>
            <a:r>
              <a:rPr lang="en-US" dirty="0" err="1"/>
              <a:t>instalação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Pré</a:t>
            </a:r>
            <a:r>
              <a:rPr lang="en-US" dirty="0"/>
              <a:t>/</a:t>
            </a:r>
            <a:r>
              <a:rPr lang="en-US" dirty="0" err="1"/>
              <a:t>Pós</a:t>
            </a:r>
            <a:r>
              <a:rPr lang="en-US" dirty="0"/>
              <a:t> 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Pré</a:t>
            </a:r>
            <a:r>
              <a:rPr lang="en-US" dirty="0"/>
              <a:t>/</a:t>
            </a:r>
            <a:r>
              <a:rPr lang="en-US" dirty="0" err="1"/>
              <a:t>Pós</a:t>
            </a:r>
            <a:r>
              <a:rPr lang="en-US" dirty="0"/>
              <a:t> upgrade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Pré</a:t>
            </a:r>
            <a:r>
              <a:rPr lang="en-US" dirty="0"/>
              <a:t>/</a:t>
            </a:r>
            <a:r>
              <a:rPr lang="en-US" dirty="0" err="1"/>
              <a:t>Pós</a:t>
            </a:r>
            <a:r>
              <a:rPr lang="en-US" dirty="0"/>
              <a:t> rollback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Adicionado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annotations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479433C-79BE-494F-95E0-38F4F56D4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33" y="2380349"/>
            <a:ext cx="4812189" cy="36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409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4C4D99F3-F883-8C40-9E7F-942E46CC1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855" y="1457930"/>
            <a:ext cx="4134680" cy="4134680"/>
          </a:xfrm>
          <a:prstGeom prst="rect">
            <a:avLst/>
          </a:prstGeom>
        </p:spPr>
      </p:pic>
      <p:pic>
        <p:nvPicPr>
          <p:cNvPr id="6" name="Imagem 5" descr="Uma imagem contendo pessoa, interior, chão&#10;&#10;Descrição gerada automaticamente">
            <a:extLst>
              <a:ext uri="{FF2B5EF4-FFF2-40B4-BE49-F238E27FC236}">
                <a16:creationId xmlns:a16="http://schemas.microsoft.com/office/drawing/2014/main" id="{2D6D0FCF-B103-AC42-86A3-784D504C82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464866" y="1692141"/>
            <a:ext cx="5687655" cy="37917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192242-5CB3-E346-B014-CC689DA8A648}"/>
              </a:ext>
            </a:extLst>
          </p:cNvPr>
          <p:cNvSpPr/>
          <p:nvPr/>
        </p:nvSpPr>
        <p:spPr>
          <a:xfrm>
            <a:off x="-2692965" y="-370590"/>
            <a:ext cx="3436820" cy="3436820"/>
          </a:xfrm>
          <a:prstGeom prst="ellipse">
            <a:avLst/>
          </a:prstGeom>
          <a:solidFill>
            <a:srgbClr val="9462FB"/>
          </a:solidFill>
          <a:ln>
            <a:noFill/>
          </a:ln>
          <a:effectLst>
            <a:outerShdw blurRad="444500" dist="381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C6940A56-4E65-2544-B3E8-DAC6DDFF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111067">
            <a:off x="3784521" y="-542420"/>
            <a:ext cx="5549900" cy="50419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E9207B3-DD76-8E4E-97D7-2783A102718B}"/>
              </a:ext>
            </a:extLst>
          </p:cNvPr>
          <p:cNvSpPr/>
          <p:nvPr/>
        </p:nvSpPr>
        <p:spPr>
          <a:xfrm>
            <a:off x="11330608" y="1692141"/>
            <a:ext cx="59635" cy="3791770"/>
          </a:xfrm>
          <a:prstGeom prst="rect">
            <a:avLst/>
          </a:prstGeom>
          <a:solidFill>
            <a:srgbClr val="682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99BB4-DA47-BB46-836C-AD3CF229CFB3}"/>
              </a:ext>
            </a:extLst>
          </p:cNvPr>
          <p:cNvSpPr/>
          <p:nvPr/>
        </p:nvSpPr>
        <p:spPr>
          <a:xfrm>
            <a:off x="10269341" y="4773964"/>
            <a:ext cx="1419894" cy="1419894"/>
          </a:xfrm>
          <a:prstGeom prst="ellipse">
            <a:avLst/>
          </a:prstGeom>
          <a:solidFill>
            <a:srgbClr val="FAFAFA"/>
          </a:solidFill>
          <a:ln>
            <a:noFill/>
          </a:ln>
          <a:effectLst>
            <a:outerShdw blurRad="3683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92B89F-3646-7C42-910C-722302EA93B5}"/>
              </a:ext>
            </a:extLst>
          </p:cNvPr>
          <p:cNvSpPr txBox="1">
            <a:spLocks noChangeAspect="1"/>
          </p:cNvSpPr>
          <p:nvPr/>
        </p:nvSpPr>
        <p:spPr>
          <a:xfrm>
            <a:off x="2006859" y="3246966"/>
            <a:ext cx="1741052" cy="309637"/>
          </a:xfrm>
          <a:prstGeom prst="rect">
            <a:avLst/>
          </a:prstGeom>
          <a:noFill/>
        </p:spPr>
        <p:txBody>
          <a:bodyPr vert="horz" wrap="square" lIns="72000" tIns="0" rIns="108000" bIns="0" rtlCol="0" anchor="ctr" anchorCtr="0">
            <a:spAutoFit/>
          </a:bodyPr>
          <a:lstStyle/>
          <a:p>
            <a:pPr algn="ctr">
              <a:lnSpc>
                <a:spcPts val="2440"/>
              </a:lnSpc>
            </a:pPr>
            <a:r>
              <a:rPr lang="fi-FI" sz="2400" b="1" dirty="0">
                <a:solidFill>
                  <a:schemeClr val="bg1">
                    <a:lumMod val="95000"/>
                  </a:schemeClr>
                </a:solidFill>
                <a:latin typeface="Zilla Slab" pitchFamily="2" charset="77"/>
                <a:ea typeface="Zilla Slab" pitchFamily="2" charset="77"/>
                <a:cs typeface="Roboto Medium" charset="0"/>
              </a:rPr>
              <a:t>Handson 6</a:t>
            </a:r>
            <a:endParaRPr lang="fi-FI" sz="2400" b="1" spc="0" dirty="0">
              <a:solidFill>
                <a:schemeClr val="bg1">
                  <a:lumMod val="95000"/>
                </a:schemeClr>
              </a:solidFill>
              <a:latin typeface="Zilla Slab" pitchFamily="2" charset="77"/>
              <a:ea typeface="Zilla Slab" pitchFamily="2" charset="77"/>
              <a:cs typeface="Roboto Medium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EE5826-52B9-48E4-B778-4938E0901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7747" y="5153727"/>
            <a:ext cx="543082" cy="6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355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FB7D141-8988-5740-91B6-C5AF8ED8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2612" y="2247271"/>
            <a:ext cx="5549900" cy="5041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5B99D8-3F1D-CB43-8D09-6C81D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8506048" y="-2603823"/>
            <a:ext cx="6180914" cy="58205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646539-2510-894C-8A23-EB64BC7B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24" y="5752108"/>
            <a:ext cx="2726817" cy="52871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4C328DC-C3E5-1249-AEF5-7D7392620943}"/>
              </a:ext>
            </a:extLst>
          </p:cNvPr>
          <p:cNvSpPr/>
          <p:nvPr/>
        </p:nvSpPr>
        <p:spPr>
          <a:xfrm>
            <a:off x="806512" y="841536"/>
            <a:ext cx="1419894" cy="1419894"/>
          </a:xfrm>
          <a:prstGeom prst="ellipse">
            <a:avLst/>
          </a:prstGeom>
          <a:solidFill>
            <a:srgbClr val="FAFAFA"/>
          </a:solidFill>
          <a:ln>
            <a:noFill/>
          </a:ln>
          <a:effectLst>
            <a:outerShdw blurRad="3683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A19833-2070-1E4B-8AA9-B51B6691B0FF}"/>
              </a:ext>
            </a:extLst>
          </p:cNvPr>
          <p:cNvSpPr/>
          <p:nvPr/>
        </p:nvSpPr>
        <p:spPr>
          <a:xfrm>
            <a:off x="1797389" y="1902860"/>
            <a:ext cx="537463" cy="537463"/>
          </a:xfrm>
          <a:prstGeom prst="ellipse">
            <a:avLst/>
          </a:prstGeom>
          <a:solidFill>
            <a:srgbClr val="396BFB"/>
          </a:solidFill>
          <a:ln>
            <a:noFill/>
          </a:ln>
          <a:effectLst>
            <a:outerShdw blurRad="3683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59FC4-4CC6-D444-AA9A-8FFB4670CD68}"/>
              </a:ext>
            </a:extLst>
          </p:cNvPr>
          <p:cNvSpPr txBox="1"/>
          <p:nvPr/>
        </p:nvSpPr>
        <p:spPr>
          <a:xfrm>
            <a:off x="6046809" y="3387306"/>
            <a:ext cx="2198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Muito obrigado!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293C6A9-A649-A145-A663-4B71E7C6E6FB}"/>
              </a:ext>
            </a:extLst>
          </p:cNvPr>
          <p:cNvSpPr/>
          <p:nvPr/>
        </p:nvSpPr>
        <p:spPr>
          <a:xfrm rot="16200000" flipH="1">
            <a:off x="6972236" y="2992320"/>
            <a:ext cx="45719" cy="1785083"/>
          </a:xfrm>
          <a:prstGeom prst="rect">
            <a:avLst/>
          </a:prstGeom>
          <a:solidFill>
            <a:srgbClr val="946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4AD413A-60C0-0C4F-A0ED-E8D470495339}"/>
              </a:ext>
            </a:extLst>
          </p:cNvPr>
          <p:cNvSpPr/>
          <p:nvPr/>
        </p:nvSpPr>
        <p:spPr>
          <a:xfrm rot="16200000">
            <a:off x="9883283" y="1132914"/>
            <a:ext cx="233692" cy="6010068"/>
          </a:xfrm>
          <a:prstGeom prst="rect">
            <a:avLst/>
          </a:prstGeom>
          <a:solidFill>
            <a:srgbClr val="9462FB"/>
          </a:solidFill>
          <a:ln>
            <a:noFill/>
          </a:ln>
          <a:effectLst>
            <a:outerShdw blurRad="101600" dist="508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15">
            <a:extLst>
              <a:ext uri="{FF2B5EF4-FFF2-40B4-BE49-F238E27FC236}">
                <a16:creationId xmlns:a16="http://schemas.microsoft.com/office/drawing/2014/main" id="{610A6DB2-42F5-A94E-973F-2B6867900444}"/>
              </a:ext>
            </a:extLst>
          </p:cNvPr>
          <p:cNvSpPr/>
          <p:nvPr/>
        </p:nvSpPr>
        <p:spPr>
          <a:xfrm rot="10119440">
            <a:off x="2396240" y="4719665"/>
            <a:ext cx="971305" cy="837331"/>
          </a:xfrm>
          <a:prstGeom prst="triangle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18">
            <a:extLst>
              <a:ext uri="{FF2B5EF4-FFF2-40B4-BE49-F238E27FC236}">
                <a16:creationId xmlns:a16="http://schemas.microsoft.com/office/drawing/2014/main" id="{AA1DAA06-F1F9-BB4C-A929-31C3E589DBE3}"/>
              </a:ext>
            </a:extLst>
          </p:cNvPr>
          <p:cNvSpPr/>
          <p:nvPr/>
        </p:nvSpPr>
        <p:spPr>
          <a:xfrm rot="900000">
            <a:off x="7838567" y="235465"/>
            <a:ext cx="449266" cy="387298"/>
          </a:xfrm>
          <a:prstGeom prst="triangle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19">
            <a:extLst>
              <a:ext uri="{FF2B5EF4-FFF2-40B4-BE49-F238E27FC236}">
                <a16:creationId xmlns:a16="http://schemas.microsoft.com/office/drawing/2014/main" id="{F21E64EF-C843-1944-9BC9-BCBBF9582F6A}"/>
              </a:ext>
            </a:extLst>
          </p:cNvPr>
          <p:cNvSpPr/>
          <p:nvPr/>
        </p:nvSpPr>
        <p:spPr>
          <a:xfrm rot="20797314">
            <a:off x="8516240" y="1190837"/>
            <a:ext cx="294141" cy="253569"/>
          </a:xfrm>
          <a:prstGeom prst="triangle">
            <a:avLst/>
          </a:prstGeom>
          <a:solidFill>
            <a:srgbClr val="47E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A15808F-7566-104A-9D89-AEE2432EB28E}"/>
              </a:ext>
            </a:extLst>
          </p:cNvPr>
          <p:cNvSpPr/>
          <p:nvPr/>
        </p:nvSpPr>
        <p:spPr>
          <a:xfrm>
            <a:off x="914958" y="-138775"/>
            <a:ext cx="589523" cy="589523"/>
          </a:xfrm>
          <a:prstGeom prst="ellipse">
            <a:avLst/>
          </a:prstGeom>
          <a:solidFill>
            <a:srgbClr val="9462FB"/>
          </a:solidFill>
          <a:ln>
            <a:noFill/>
          </a:ln>
          <a:effectLst>
            <a:outerShdw blurRad="3683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26B439F8-E2BA-406B-892D-6E69B0C5DEAF}"/>
              </a:ext>
            </a:extLst>
          </p:cNvPr>
          <p:cNvSpPr/>
          <p:nvPr/>
        </p:nvSpPr>
        <p:spPr>
          <a:xfrm>
            <a:off x="10041576" y="4966427"/>
            <a:ext cx="1366130" cy="1366130"/>
          </a:xfrm>
          <a:prstGeom prst="ellipse">
            <a:avLst/>
          </a:prstGeom>
          <a:solidFill>
            <a:srgbClr val="F8CD4D"/>
          </a:soli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03A589F7-2905-44D2-951B-64374B60CA79}"/>
              </a:ext>
            </a:extLst>
          </p:cNvPr>
          <p:cNvSpPr/>
          <p:nvPr/>
        </p:nvSpPr>
        <p:spPr>
          <a:xfrm>
            <a:off x="9868617" y="4729489"/>
            <a:ext cx="537463" cy="537463"/>
          </a:xfrm>
          <a:prstGeom prst="ellipse">
            <a:avLst/>
          </a:prstGeom>
          <a:solidFill>
            <a:srgbClr val="396BFB"/>
          </a:solidFill>
          <a:ln>
            <a:noFill/>
          </a:ln>
          <a:effectLst>
            <a:outerShdw blurRad="3683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74FD76A-0CAC-4329-886F-77843436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14053">
            <a:off x="2886717" y="4923509"/>
            <a:ext cx="5549900" cy="50419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113C746-A7C6-49DA-85ED-A6166B3FB008}"/>
              </a:ext>
            </a:extLst>
          </p:cNvPr>
          <p:cNvSpPr txBox="1"/>
          <p:nvPr/>
        </p:nvSpPr>
        <p:spPr>
          <a:xfrm>
            <a:off x="2940888" y="247985"/>
            <a:ext cx="63955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Contato:</a:t>
            </a:r>
          </a:p>
          <a:p>
            <a:r>
              <a:rPr lang="pt-BR" sz="22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https://twitter.com/willsbctm</a:t>
            </a:r>
          </a:p>
          <a:p>
            <a:r>
              <a:rPr lang="pt-BR" sz="22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https://github.com/willsbctm</a:t>
            </a:r>
          </a:p>
          <a:p>
            <a:endParaRPr lang="pt-BR" sz="2200" b="1" dirty="0">
              <a:solidFill>
                <a:schemeClr val="bg1"/>
              </a:solidFill>
              <a:latin typeface="Zilla Slab" pitchFamily="2" charset="0"/>
              <a:ea typeface="Zilla Slab" pitchFamily="2" charset="0"/>
            </a:endParaRPr>
          </a:p>
          <a:p>
            <a:endParaRPr lang="pt-BR" sz="2200" b="1" dirty="0">
              <a:solidFill>
                <a:schemeClr val="bg1"/>
              </a:solidFill>
              <a:latin typeface="Zilla Slab" pitchFamily="2" charset="0"/>
              <a:ea typeface="Zilla Slab" pitchFamily="2" charset="0"/>
            </a:endParaRPr>
          </a:p>
          <a:p>
            <a:r>
              <a:rPr lang="pt-BR" sz="22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Apresentação:</a:t>
            </a:r>
          </a:p>
          <a:p>
            <a:r>
              <a:rPr lang="pt-BR" sz="2200" b="1" dirty="0">
                <a:solidFill>
                  <a:schemeClr val="bg1"/>
                </a:solidFill>
                <a:latin typeface="Zilla Slab" pitchFamily="2" charset="0"/>
                <a:ea typeface="Zilla Slab" pitchFamily="2" charset="0"/>
              </a:rPr>
              <a:t>https://github.com/willsbctm/devops-extreme</a:t>
            </a:r>
          </a:p>
          <a:p>
            <a:endParaRPr lang="pt-BR" sz="2200" b="1" dirty="0">
              <a:solidFill>
                <a:schemeClr val="bg1"/>
              </a:solidFill>
              <a:latin typeface="Zilla Slab" pitchFamily="2" charset="0"/>
              <a:ea typeface="Zilla Slab" pitchFamily="2" charset="0"/>
            </a:endParaRPr>
          </a:p>
          <a:p>
            <a:endParaRPr lang="pt-BR" sz="2200" b="1" dirty="0">
              <a:solidFill>
                <a:schemeClr val="bg1"/>
              </a:solidFill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3" name="Imagem 2" descr="Desenho de bandeira&#10;&#10;Descrição gerada automaticamente com confiança baixa">
            <a:extLst>
              <a:ext uri="{FF2B5EF4-FFF2-40B4-BE49-F238E27FC236}">
                <a16:creationId xmlns:a16="http://schemas.microsoft.com/office/drawing/2014/main" id="{3389E685-F4D1-453C-B7D1-3D201B671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" y="3415243"/>
            <a:ext cx="52292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71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Como o Helm pode ser seu amigo?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01C20A-6032-E643-97DC-176ED023C7F0}"/>
              </a:ext>
            </a:extLst>
          </p:cNvPr>
          <p:cNvSpPr/>
          <p:nvPr/>
        </p:nvSpPr>
        <p:spPr>
          <a:xfrm>
            <a:off x="3392434" y="2458967"/>
            <a:ext cx="2339587" cy="233958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Como </a:t>
            </a:r>
            <a:r>
              <a:rPr lang="en-US" dirty="0" err="1">
                <a:solidFill>
                  <a:schemeClr val="tx1"/>
                </a:solidFill>
              </a:rPr>
              <a:t>fazer</a:t>
            </a:r>
            <a:r>
              <a:rPr lang="en-US" dirty="0">
                <a:solidFill>
                  <a:schemeClr val="tx1"/>
                </a:solidFill>
              </a:rPr>
              <a:t> deploy multi </a:t>
            </a:r>
            <a:r>
              <a:rPr lang="en-US" dirty="0" err="1">
                <a:solidFill>
                  <a:schemeClr val="tx1"/>
                </a:solidFill>
              </a:rPr>
              <a:t>ambiente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sp>
        <p:nvSpPr>
          <p:cNvPr id="15" name="Oval 8">
            <a:extLst>
              <a:ext uri="{FF2B5EF4-FFF2-40B4-BE49-F238E27FC236}">
                <a16:creationId xmlns:a16="http://schemas.microsoft.com/office/drawing/2014/main" id="{39378E5A-FD3B-4868-B957-E081AC49AEA0}"/>
              </a:ext>
            </a:extLst>
          </p:cNvPr>
          <p:cNvSpPr/>
          <p:nvPr/>
        </p:nvSpPr>
        <p:spPr>
          <a:xfrm>
            <a:off x="575979" y="2496988"/>
            <a:ext cx="2339587" cy="233958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Como </a:t>
            </a:r>
            <a:r>
              <a:rPr lang="en-US" dirty="0" err="1">
                <a:solidFill>
                  <a:schemeClr val="tx1"/>
                </a:solidFill>
              </a:rPr>
              <a:t>fazer</a:t>
            </a:r>
            <a:r>
              <a:rPr lang="en-US" dirty="0">
                <a:solidFill>
                  <a:schemeClr val="tx1"/>
                </a:solidFill>
              </a:rPr>
              <a:t> Roll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Forward/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Rollback?</a:t>
            </a: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4BD94B9B-EF0F-4397-9205-F8A6356D86CB}"/>
              </a:ext>
            </a:extLst>
          </p:cNvPr>
          <p:cNvSpPr/>
          <p:nvPr/>
        </p:nvSpPr>
        <p:spPr>
          <a:xfrm>
            <a:off x="6208889" y="2448405"/>
            <a:ext cx="2339587" cy="233958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Como </a:t>
            </a:r>
            <a:r>
              <a:rPr lang="en-US" dirty="0" err="1">
                <a:solidFill>
                  <a:schemeClr val="tx1"/>
                </a:solidFill>
              </a:rPr>
              <a:t>compartilhar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definições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instalação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530125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4C4D99F3-F883-8C40-9E7F-942E46CC1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855" y="1457930"/>
            <a:ext cx="4134680" cy="4134680"/>
          </a:xfrm>
          <a:prstGeom prst="rect">
            <a:avLst/>
          </a:prstGeom>
        </p:spPr>
      </p:pic>
      <p:pic>
        <p:nvPicPr>
          <p:cNvPr id="6" name="Imagem 5" descr="Uma imagem contendo pessoa, interior, chão&#10;&#10;Descrição gerada automaticamente">
            <a:extLst>
              <a:ext uri="{FF2B5EF4-FFF2-40B4-BE49-F238E27FC236}">
                <a16:creationId xmlns:a16="http://schemas.microsoft.com/office/drawing/2014/main" id="{2D6D0FCF-B103-AC42-86A3-784D504C82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464866" y="1692141"/>
            <a:ext cx="5687655" cy="37917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192242-5CB3-E346-B014-CC689DA8A648}"/>
              </a:ext>
            </a:extLst>
          </p:cNvPr>
          <p:cNvSpPr/>
          <p:nvPr/>
        </p:nvSpPr>
        <p:spPr>
          <a:xfrm>
            <a:off x="-2692965" y="-370590"/>
            <a:ext cx="3436820" cy="3436820"/>
          </a:xfrm>
          <a:prstGeom prst="ellipse">
            <a:avLst/>
          </a:prstGeom>
          <a:solidFill>
            <a:srgbClr val="9462FB"/>
          </a:solidFill>
          <a:ln>
            <a:noFill/>
          </a:ln>
          <a:effectLst>
            <a:outerShdw blurRad="444500" dist="381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C6940A56-4E65-2544-B3E8-DAC6DDFF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111067">
            <a:off x="3784521" y="-542420"/>
            <a:ext cx="5549900" cy="50419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E9207B3-DD76-8E4E-97D7-2783A102718B}"/>
              </a:ext>
            </a:extLst>
          </p:cNvPr>
          <p:cNvSpPr/>
          <p:nvPr/>
        </p:nvSpPr>
        <p:spPr>
          <a:xfrm>
            <a:off x="11330608" y="1692141"/>
            <a:ext cx="59635" cy="3791770"/>
          </a:xfrm>
          <a:prstGeom prst="rect">
            <a:avLst/>
          </a:prstGeom>
          <a:solidFill>
            <a:srgbClr val="682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99BB4-DA47-BB46-836C-AD3CF229CFB3}"/>
              </a:ext>
            </a:extLst>
          </p:cNvPr>
          <p:cNvSpPr/>
          <p:nvPr/>
        </p:nvSpPr>
        <p:spPr>
          <a:xfrm>
            <a:off x="10269341" y="4773964"/>
            <a:ext cx="1419894" cy="1419894"/>
          </a:xfrm>
          <a:prstGeom prst="ellipse">
            <a:avLst/>
          </a:prstGeom>
          <a:solidFill>
            <a:srgbClr val="FAFAFA"/>
          </a:solidFill>
          <a:ln>
            <a:noFill/>
          </a:ln>
          <a:effectLst>
            <a:outerShdw blurRad="3683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92B89F-3646-7C42-910C-722302EA93B5}"/>
              </a:ext>
            </a:extLst>
          </p:cNvPr>
          <p:cNvSpPr txBox="1">
            <a:spLocks noChangeAspect="1"/>
          </p:cNvSpPr>
          <p:nvPr/>
        </p:nvSpPr>
        <p:spPr>
          <a:xfrm>
            <a:off x="2006859" y="3246966"/>
            <a:ext cx="1608673" cy="309637"/>
          </a:xfrm>
          <a:prstGeom prst="rect">
            <a:avLst/>
          </a:prstGeom>
          <a:noFill/>
        </p:spPr>
        <p:txBody>
          <a:bodyPr vert="horz" wrap="square" lIns="72000" tIns="0" rIns="108000" bIns="0" rtlCol="0" anchor="ctr" anchorCtr="0">
            <a:spAutoFit/>
          </a:bodyPr>
          <a:lstStyle/>
          <a:p>
            <a:pPr algn="ctr">
              <a:lnSpc>
                <a:spcPts val="2440"/>
              </a:lnSpc>
            </a:pPr>
            <a:r>
              <a:rPr lang="fi-FI" sz="2400" b="1" dirty="0">
                <a:solidFill>
                  <a:schemeClr val="bg1">
                    <a:lumMod val="95000"/>
                  </a:schemeClr>
                </a:solidFill>
                <a:latin typeface="Zilla Slab" pitchFamily="2" charset="77"/>
                <a:ea typeface="Zilla Slab" pitchFamily="2" charset="77"/>
                <a:cs typeface="Roboto Medium" charset="0"/>
              </a:rPr>
              <a:t>Handson 1</a:t>
            </a:r>
            <a:endParaRPr lang="fi-FI" sz="2400" b="1" spc="0" dirty="0">
              <a:solidFill>
                <a:schemeClr val="bg1">
                  <a:lumMod val="95000"/>
                </a:schemeClr>
              </a:solidFill>
              <a:latin typeface="Zilla Slab" pitchFamily="2" charset="77"/>
              <a:ea typeface="Zilla Slab" pitchFamily="2" charset="77"/>
              <a:cs typeface="Roboto Medium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EE5826-52B9-48E4-B778-4938E0901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7747" y="5153727"/>
            <a:ext cx="543082" cy="6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6312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Visão geral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F25DEA9-E681-4B26-ABA4-7FF9EE0E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4" y="2295066"/>
            <a:ext cx="10200484" cy="42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619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Parâmetros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49121315-3F2E-4DBA-BB5A-D9C2887B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4" y="2345089"/>
            <a:ext cx="8829539" cy="41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19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Instalar/Atualizar/Desinstalar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EAC1AA-12A3-4722-876C-D16983CF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40" y="1184265"/>
            <a:ext cx="8096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93C6D3B-CBA5-4286-8B5E-9AA2810C25CC}"/>
              </a:ext>
            </a:extLst>
          </p:cNvPr>
          <p:cNvSpPr txBox="1"/>
          <p:nvPr/>
        </p:nvSpPr>
        <p:spPr>
          <a:xfrm>
            <a:off x="686994" y="2358488"/>
            <a:ext cx="35009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:</a:t>
            </a:r>
          </a:p>
          <a:p>
            <a:r>
              <a:rPr lang="en-US" dirty="0"/>
              <a:t>helm install release chart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Atualizar</a:t>
            </a:r>
            <a:endParaRPr lang="en-US" dirty="0"/>
          </a:p>
          <a:p>
            <a:r>
              <a:rPr lang="en-US" dirty="0"/>
              <a:t>helm upgrade release chart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/</a:t>
            </a:r>
            <a:r>
              <a:rPr lang="en-US" dirty="0" err="1"/>
              <a:t>Atualizar</a:t>
            </a:r>
            <a:endParaRPr lang="en-US" dirty="0"/>
          </a:p>
          <a:p>
            <a:r>
              <a:rPr lang="en-US" dirty="0"/>
              <a:t>Helm upgrade –install release chart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Desinstalar</a:t>
            </a:r>
            <a:endParaRPr lang="en-US" dirty="0"/>
          </a:p>
          <a:p>
            <a:r>
              <a:rPr lang="en-US" dirty="0"/>
              <a:t>helm uninstall release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DF1F1EE-AB59-48E0-8A68-D38B25F99C01}"/>
              </a:ext>
            </a:extLst>
          </p:cNvPr>
          <p:cNvSpPr txBox="1"/>
          <p:nvPr/>
        </p:nvSpPr>
        <p:spPr>
          <a:xfrm>
            <a:off x="6004363" y="2358488"/>
            <a:ext cx="35911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Bom saber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</a:t>
            </a:r>
            <a:r>
              <a:rPr lang="en-US" dirty="0" err="1"/>
              <a:t>mantendo</a:t>
            </a:r>
            <a:r>
              <a:rPr lang="en-US" dirty="0"/>
              <a:t> </a:t>
            </a:r>
            <a:r>
              <a:rPr lang="en-US" dirty="0" err="1"/>
              <a:t>valores</a:t>
            </a:r>
            <a:endParaRPr lang="en-US" dirty="0"/>
          </a:p>
          <a:p>
            <a:r>
              <a:rPr lang="en-US" dirty="0"/>
              <a:t>--reuse-values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Desinstalar</a:t>
            </a:r>
            <a:r>
              <a:rPr lang="en-US" dirty="0"/>
              <a:t> </a:t>
            </a:r>
            <a:r>
              <a:rPr lang="en-US" dirty="0" err="1"/>
              <a:t>mantendo</a:t>
            </a:r>
            <a:r>
              <a:rPr lang="en-US" dirty="0"/>
              <a:t> </a:t>
            </a:r>
            <a:r>
              <a:rPr lang="en-US" dirty="0" err="1"/>
              <a:t>histório</a:t>
            </a:r>
            <a:endParaRPr lang="en-US" dirty="0"/>
          </a:p>
          <a:p>
            <a:r>
              <a:rPr lang="en-US" dirty="0"/>
              <a:t>--keep-history</a:t>
            </a:r>
          </a:p>
        </p:txBody>
      </p:sp>
    </p:spTree>
    <p:extLst>
      <p:ext uri="{BB962C8B-B14F-4D97-AF65-F5344CB8AC3E}">
        <p14:creationId xmlns:p14="http://schemas.microsoft.com/office/powerpoint/2010/main" val="40859454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4C4D99F3-F883-8C40-9E7F-942E46CC1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855" y="1457930"/>
            <a:ext cx="4134680" cy="4134680"/>
          </a:xfrm>
          <a:prstGeom prst="rect">
            <a:avLst/>
          </a:prstGeom>
        </p:spPr>
      </p:pic>
      <p:pic>
        <p:nvPicPr>
          <p:cNvPr id="6" name="Imagem 5" descr="Uma imagem contendo pessoa, interior, chão&#10;&#10;Descrição gerada automaticamente">
            <a:extLst>
              <a:ext uri="{FF2B5EF4-FFF2-40B4-BE49-F238E27FC236}">
                <a16:creationId xmlns:a16="http://schemas.microsoft.com/office/drawing/2014/main" id="{2D6D0FCF-B103-AC42-86A3-784D504C82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464866" y="1692141"/>
            <a:ext cx="5687655" cy="37917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192242-5CB3-E346-B014-CC689DA8A648}"/>
              </a:ext>
            </a:extLst>
          </p:cNvPr>
          <p:cNvSpPr/>
          <p:nvPr/>
        </p:nvSpPr>
        <p:spPr>
          <a:xfrm>
            <a:off x="-2692965" y="-370590"/>
            <a:ext cx="3436820" cy="3436820"/>
          </a:xfrm>
          <a:prstGeom prst="ellipse">
            <a:avLst/>
          </a:prstGeom>
          <a:solidFill>
            <a:srgbClr val="9462FB"/>
          </a:solidFill>
          <a:ln>
            <a:noFill/>
          </a:ln>
          <a:effectLst>
            <a:outerShdw blurRad="444500" dist="381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C6940A56-4E65-2544-B3E8-DAC6DDFF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111067">
            <a:off x="3784521" y="-542420"/>
            <a:ext cx="5549900" cy="50419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E9207B3-DD76-8E4E-97D7-2783A102718B}"/>
              </a:ext>
            </a:extLst>
          </p:cNvPr>
          <p:cNvSpPr/>
          <p:nvPr/>
        </p:nvSpPr>
        <p:spPr>
          <a:xfrm>
            <a:off x="11330608" y="1692141"/>
            <a:ext cx="59635" cy="3791770"/>
          </a:xfrm>
          <a:prstGeom prst="rect">
            <a:avLst/>
          </a:prstGeom>
          <a:solidFill>
            <a:srgbClr val="682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99BB4-DA47-BB46-836C-AD3CF229CFB3}"/>
              </a:ext>
            </a:extLst>
          </p:cNvPr>
          <p:cNvSpPr/>
          <p:nvPr/>
        </p:nvSpPr>
        <p:spPr>
          <a:xfrm>
            <a:off x="10269341" y="4773964"/>
            <a:ext cx="1419894" cy="1419894"/>
          </a:xfrm>
          <a:prstGeom prst="ellipse">
            <a:avLst/>
          </a:prstGeom>
          <a:solidFill>
            <a:srgbClr val="FAFAFA"/>
          </a:solidFill>
          <a:ln>
            <a:noFill/>
          </a:ln>
          <a:effectLst>
            <a:outerShdw blurRad="3683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92B89F-3646-7C42-910C-722302EA93B5}"/>
              </a:ext>
            </a:extLst>
          </p:cNvPr>
          <p:cNvSpPr txBox="1">
            <a:spLocks noChangeAspect="1"/>
          </p:cNvSpPr>
          <p:nvPr/>
        </p:nvSpPr>
        <p:spPr>
          <a:xfrm>
            <a:off x="2006859" y="3246966"/>
            <a:ext cx="1752341" cy="309637"/>
          </a:xfrm>
          <a:prstGeom prst="rect">
            <a:avLst/>
          </a:prstGeom>
          <a:noFill/>
        </p:spPr>
        <p:txBody>
          <a:bodyPr vert="horz" wrap="square" lIns="72000" tIns="0" rIns="108000" bIns="0" rtlCol="0" anchor="ctr" anchorCtr="0">
            <a:spAutoFit/>
          </a:bodyPr>
          <a:lstStyle/>
          <a:p>
            <a:pPr algn="ctr">
              <a:lnSpc>
                <a:spcPts val="2440"/>
              </a:lnSpc>
            </a:pPr>
            <a:r>
              <a:rPr lang="fi-FI" sz="2400" b="1" dirty="0">
                <a:solidFill>
                  <a:schemeClr val="bg1">
                    <a:lumMod val="95000"/>
                  </a:schemeClr>
                </a:solidFill>
                <a:latin typeface="Zilla Slab" pitchFamily="2" charset="77"/>
                <a:ea typeface="Zilla Slab" pitchFamily="2" charset="77"/>
                <a:cs typeface="Roboto Medium" charset="0"/>
              </a:rPr>
              <a:t>Handson 2</a:t>
            </a:r>
            <a:endParaRPr lang="fi-FI" sz="2400" b="1" spc="0" dirty="0">
              <a:solidFill>
                <a:schemeClr val="bg1">
                  <a:lumMod val="95000"/>
                </a:schemeClr>
              </a:solidFill>
              <a:latin typeface="Zilla Slab" pitchFamily="2" charset="77"/>
              <a:ea typeface="Zilla Slab" pitchFamily="2" charset="77"/>
              <a:cs typeface="Roboto Medium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EE5826-52B9-48E4-B778-4938E0901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7747" y="5153727"/>
            <a:ext cx="543082" cy="6389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DD19C8-567A-4112-83C4-08B89ACB0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053" y="5832614"/>
            <a:ext cx="18573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4019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Conceitos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28B4A343-9397-4E64-8759-6A6CB470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33" y="2277384"/>
            <a:ext cx="9292384" cy="431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534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rgbClr val="D7D7D7"/>
            </a:gs>
            <a:gs pos="100000">
              <a:srgbClr val="E4E4E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E7ABF3-DADB-1543-863E-6802B0B2EE50}"/>
              </a:ext>
            </a:extLst>
          </p:cNvPr>
          <p:cNvSpPr txBox="1"/>
          <p:nvPr/>
        </p:nvSpPr>
        <p:spPr>
          <a:xfrm>
            <a:off x="686994" y="1246863"/>
            <a:ext cx="75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b="1" dirty="0">
                <a:solidFill>
                  <a:srgbClr val="262626"/>
                </a:solidFill>
                <a:latin typeface="Zilla Slab" pitchFamily="2" charset="77"/>
                <a:ea typeface="Zilla Slab" pitchFamily="2" charset="77"/>
              </a:rPr>
              <a:t>Componentes</a:t>
            </a:r>
            <a:endParaRPr lang="pt-BR" sz="3600" b="1" dirty="0">
              <a:solidFill>
                <a:srgbClr val="262626"/>
              </a:solidFill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E81FB1-0436-8A46-AEDE-4CE8E60314D4}"/>
              </a:ext>
            </a:extLst>
          </p:cNvPr>
          <p:cNvSpPr/>
          <p:nvPr/>
        </p:nvSpPr>
        <p:spPr>
          <a:xfrm rot="16200000" flipH="1">
            <a:off x="1622916" y="980976"/>
            <a:ext cx="45719" cy="1785083"/>
          </a:xfrm>
          <a:prstGeom prst="rect">
            <a:avLst/>
          </a:prstGeom>
          <a:solidFill>
            <a:srgbClr val="41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C14AFB7-CE8C-444D-94B3-0ED9A199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2591" y="5055533"/>
            <a:ext cx="5549900" cy="5041900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87CEF04-2678-424F-9CC8-141128C4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4" y="2372634"/>
            <a:ext cx="10803882" cy="40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125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8B2CDBE172BF543B1B66D7A2F5B3002" ma:contentTypeVersion="11" ma:contentTypeDescription="Crie um novo documento." ma:contentTypeScope="" ma:versionID="6718aa5d3f3efc8a881f5d0e857d7816">
  <xsd:schema xmlns:xsd="http://www.w3.org/2001/XMLSchema" xmlns:xs="http://www.w3.org/2001/XMLSchema" xmlns:p="http://schemas.microsoft.com/office/2006/metadata/properties" xmlns:ns2="21c4a807-ae73-441d-b736-3026d4b5815a" xmlns:ns3="9edd57d7-9eb2-4b96-a01e-b7bd8ba2c465" targetNamespace="http://schemas.microsoft.com/office/2006/metadata/properties" ma:root="true" ma:fieldsID="ef5f225ff143e7a80ef72badd2b759aa" ns2:_="" ns3:_="">
    <xsd:import namespace="21c4a807-ae73-441d-b736-3026d4b5815a"/>
    <xsd:import namespace="9edd57d7-9eb2-4b96-a01e-b7bd8ba2c46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4a807-ae73-441d-b736-3026d4b581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d57d7-9eb2-4b96-a01e-b7bd8ba2c4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DC3EEE-597A-4812-A244-C7092D00D8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8940B3-E748-45D7-87A9-E8E4FFDB6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c4a807-ae73-441d-b736-3026d4b5815a"/>
    <ds:schemaRef ds:uri="9edd57d7-9eb2-4b96-a01e-b7bd8ba2c4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9F86C1-C42A-4A40-80C6-4034620DCD37}">
  <ds:schemaRefs>
    <ds:schemaRef ds:uri="http://purl.org/dc/elements/1.1/"/>
    <ds:schemaRef ds:uri="http://schemas.microsoft.com/office/2006/documentManagement/types"/>
    <ds:schemaRef ds:uri="21c4a807-ae73-441d-b736-3026d4b5815a"/>
    <ds:schemaRef ds:uri="http://purl.org/dc/dcmitype/"/>
    <ds:schemaRef ds:uri="http://schemas.microsoft.com/office/2006/metadata/properties"/>
    <ds:schemaRef ds:uri="http://schemas.openxmlformats.org/package/2006/metadata/core-properties"/>
    <ds:schemaRef ds:uri="9edd57d7-9eb2-4b96-a01e-b7bd8ba2c465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226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Calibri Light</vt:lpstr>
      <vt:lpstr>Arial</vt:lpstr>
      <vt:lpstr>Calibri</vt:lpstr>
      <vt:lpstr>Zilla Slab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Nayara Marques da Silva</dc:creator>
  <cp:lastModifiedBy>William Rezende</cp:lastModifiedBy>
  <cp:revision>90</cp:revision>
  <dcterms:created xsi:type="dcterms:W3CDTF">2019-03-18T18:51:13Z</dcterms:created>
  <dcterms:modified xsi:type="dcterms:W3CDTF">2021-08-13T20:37:00Z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0x01010098B2CDBE172BF543B1B66D7A2F5B3002</vt:lpwstr>
  </property>
</Properties>
</file>